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63" r:id="rId5"/>
    <p:sldId id="267" r:id="rId6"/>
    <p:sldId id="265" r:id="rId7"/>
    <p:sldId id="264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141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64"/>
          <a:stretch/>
        </p:blipFill>
        <p:spPr>
          <a:xfrm flipH="1">
            <a:off x="0" y="0"/>
            <a:ext cx="58972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jpg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9491" y="2369126"/>
            <a:ext cx="6428514" cy="2632365"/>
          </a:xfrm>
        </p:spPr>
        <p:txBody>
          <a:bodyPr>
            <a:normAutofit/>
          </a:bodyPr>
          <a:lstStyle/>
          <a:p>
            <a:r>
              <a:rPr lang="ru-RU" sz="2200" b="1" dirty="0">
                <a:solidFill>
                  <a:srgbClr val="FF0048"/>
                </a:solidFill>
                <a:latin typeface="Times New Roman" pitchFamily="18" charset="0"/>
                <a:cs typeface="Times New Roman" pitchFamily="18" charset="0"/>
              </a:rPr>
              <a:t>Программа</a:t>
            </a:r>
            <a:r>
              <a:rPr lang="ru-RU" sz="2200" dirty="0">
                <a:solidFill>
                  <a:srgbClr val="FF0048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rgbClr val="FF0048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solidFill>
                  <a:srgbClr val="FF0048"/>
                </a:solidFill>
                <a:latin typeface="Times New Roman" pitchFamily="18" charset="0"/>
                <a:cs typeface="Times New Roman" pitchFamily="18" charset="0"/>
              </a:rPr>
              <a:t> профилактики правонарушений среди несовершеннолетних </a:t>
            </a:r>
            <a:r>
              <a:rPr lang="ru-RU" sz="2200" dirty="0">
                <a:solidFill>
                  <a:srgbClr val="FF0048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rgbClr val="FF0048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solidFill>
                  <a:srgbClr val="FF0048"/>
                </a:solidFill>
                <a:latin typeface="Times New Roman" pitchFamily="18" charset="0"/>
                <a:cs typeface="Times New Roman" pitchFamily="18" charset="0"/>
              </a:rPr>
              <a:t> «Мы вместе» </a:t>
            </a:r>
            <a:r>
              <a:rPr lang="ru-RU" sz="6600" dirty="0"/>
              <a:t/>
            </a:r>
            <a:br>
              <a:rPr lang="ru-RU" sz="6600" dirty="0"/>
            </a:br>
            <a:r>
              <a:rPr lang="ru-RU" sz="6600" b="1" dirty="0"/>
              <a:t> </a:t>
            </a:r>
            <a:endParaRPr lang="ru-RU" sz="6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3345" y="279692"/>
            <a:ext cx="58743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Бюджетное учреждение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Ханты-Мансийского автономного округа – Югры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«Урайский комплексный центр социального 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обслуживания населения»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3163" y="338139"/>
            <a:ext cx="7402223" cy="1795461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FF0048"/>
                </a:solidFill>
                <a:latin typeface="Times New Roman" pitchFamily="18" charset="0"/>
                <a:cs typeface="Times New Roman" pitchFamily="18" charset="0"/>
              </a:rPr>
              <a:t>Цель программы</a:t>
            </a:r>
            <a:br>
              <a:rPr lang="ru-RU" sz="2000" b="1" dirty="0">
                <a:solidFill>
                  <a:srgbClr val="FF0048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Профилактика правонарушений среди несовершеннолетних получателей социальных услуг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85455" y="2341418"/>
            <a:ext cx="7398328" cy="3748233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>
                <a:solidFill>
                  <a:srgbClr val="FF0048"/>
                </a:solidFill>
                <a:latin typeface="Times New Roman" pitchFamily="18" charset="0"/>
                <a:cs typeface="Times New Roman" pitchFamily="18" charset="0"/>
              </a:rPr>
              <a:t>Задачи программы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Ликвидировать пробелы в знаниях и широко пропагандировать среди несовершеннолетних, их родителей (законных представителей) правовые знания   по профилактике правонарушений в подростковой среде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Обучать несовершеннолетних приемам безопасного и ответственного поведения, умению делать осознанный выбор в сложившейся жизненной ситуации и решать возникшие проблемы самостоятельно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Повысить ответственность родителей (законных представителей) несовершеннолетних за воспитание детей посредством оказания им социальной и юридической помощи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68582" y="277092"/>
            <a:ext cx="721821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48"/>
                </a:solidFill>
                <a:latin typeface="Times New Roman" pitchFamily="18" charset="0"/>
                <a:cs typeface="Times New Roman" pitchFamily="18" charset="0"/>
              </a:rPr>
              <a:t>Направление деятельности</a:t>
            </a:r>
          </a:p>
          <a:p>
            <a:endParaRPr lang="ru-RU" sz="800" b="1" dirty="0">
              <a:solidFill>
                <a:srgbClr val="003E6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Работа с подростками по профилактике правонарушений</a:t>
            </a:r>
          </a:p>
          <a:p>
            <a:pPr algn="just">
              <a:buFont typeface="Wingdings" pitchFamily="2" charset="2"/>
              <a:buChar char="Ø"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rgbClr val="FF0048"/>
                </a:solidFill>
                <a:latin typeface="Times New Roman" pitchFamily="18" charset="0"/>
                <a:cs typeface="Times New Roman" pitchFamily="18" charset="0"/>
              </a:rPr>
              <a:t>Значимость программы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Реализация Программы позволит добиться снижения противоправных действий, совершаемых несовершеннолетними получателями социальных услуг 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dirty="0">
              <a:solidFill>
                <a:srgbClr val="003E6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rgbClr val="FF0048"/>
                </a:solidFill>
                <a:latin typeface="Times New Roman" pitchFamily="18" charset="0"/>
                <a:cs typeface="Times New Roman" pitchFamily="18" charset="0"/>
              </a:rPr>
              <a:t>Целевая аудитория</a:t>
            </a:r>
          </a:p>
          <a:p>
            <a:endParaRPr lang="ru-RU" sz="1600" b="1" dirty="0">
              <a:solidFill>
                <a:srgbClr val="003E6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Несовершеннолетние в возрасте 14-18 лет, признанные нуждающимися в социальном обслуживании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Родители (законные представители) несовершеннолетних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Специалисты БУ «Урайский комплексный  центр социального обслуживания населения» </a:t>
            </a:r>
          </a:p>
          <a:p>
            <a:pPr algn="just">
              <a:buFont typeface="Wingdings" pitchFamily="2" charset="2"/>
              <a:buChar char="Ø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>
                <a:solidFill>
                  <a:srgbClr val="FF0048"/>
                </a:solidFill>
                <a:latin typeface="Times New Roman" pitchFamily="18" charset="0"/>
                <a:cs typeface="Times New Roman" pitchFamily="18" charset="0"/>
              </a:rPr>
              <a:t>Партнеры </a:t>
            </a:r>
          </a:p>
          <a:p>
            <a:pPr algn="just"/>
            <a:endParaRPr lang="ru-RU" sz="1600" b="1" dirty="0">
              <a:solidFill>
                <a:srgbClr val="003E6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Учреждения городской системы профилактики  безнадзорности и правонарушений несовершеннолетних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Общественные объединения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7963" y="443346"/>
            <a:ext cx="689956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48"/>
                </a:solidFill>
                <a:latin typeface="Times New Roman" pitchFamily="18" charset="0"/>
                <a:cs typeface="Times New Roman" pitchFamily="18" charset="0"/>
              </a:rPr>
              <a:t>Результаты реализации программы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период реализации программы с сентября 2020 года по май 2022 года: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Охват несовершеннолетних  мероприятиями по профилактике правонарушений  составил 100%</a:t>
            </a:r>
          </a:p>
          <a:p>
            <a:pPr algn="just">
              <a:buFont typeface="Wingdings" pitchFamily="2" charset="2"/>
              <a:buChar char="Ø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sz="2000" dirty="0"/>
          </a:p>
          <a:p>
            <a:endParaRPr lang="ru-RU" sz="2000" dirty="0">
              <a:solidFill>
                <a:srgbClr val="FF0048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" t="15721" r="10150" b="25373"/>
          <a:stretch/>
        </p:blipFill>
        <p:spPr>
          <a:xfrm>
            <a:off x="4107103" y="4603372"/>
            <a:ext cx="4689089" cy="22071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4"/>
          <a:stretch/>
        </p:blipFill>
        <p:spPr>
          <a:xfrm>
            <a:off x="1717963" y="2308881"/>
            <a:ext cx="4778280" cy="21674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3439163"/>
              </p:ext>
            </p:extLst>
          </p:nvPr>
        </p:nvGraphicFramePr>
        <p:xfrm>
          <a:off x="92075" y="92075"/>
          <a:ext cx="10795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PDF" r:id="rId3" imgW="1080000" imgH="1080000" progId="FoxitPhantom.Document">
                  <p:embed/>
                </p:oleObj>
              </mc:Choice>
              <mc:Fallback>
                <p:oleObj name="PDF" r:id="rId3" imgW="1080000" imgH="1080000" progId="FoxitPhantom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5" y="92075"/>
                        <a:ext cx="1079500" cy="1079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746912" y="294412"/>
            <a:ext cx="71923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инспектором ПДН ОМВД России по г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Ураю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способствуют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формированию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 законопослушного поведение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824" y="2511189"/>
            <a:ext cx="5958144" cy="324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37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7963" y="443346"/>
            <a:ext cx="689956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Расширению знаний правовой направленности у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способствуют беседы с представителями городской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профилактики  безнадзорности и правонарушений несовершеннолетних, так сотрудник отдела судебных  приставов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г.Урай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ХМАО – Югры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провела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беседу с родителями об ответственности за исполнение родительских обязанностей по содержанию своих несовершеннолетних детей</a:t>
            </a:r>
          </a:p>
          <a:p>
            <a:pPr algn="just">
              <a:buFont typeface="Wingdings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sz="2000" dirty="0"/>
          </a:p>
          <a:p>
            <a:endParaRPr lang="ru-RU" sz="2000" dirty="0">
              <a:solidFill>
                <a:srgbClr val="FF0048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1092" y="3105613"/>
            <a:ext cx="4593303" cy="346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49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44717" y="987973"/>
            <a:ext cx="644284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 время нахождения в учреждении у детей формируется устойчивое неприятие противоправного поведения, что способствует отсутствию правонарушений со стороны несовершеннолетних и постановки их 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учет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s://sun9-72.userapi.com/impg/xQ195uI-Wu-6dYBq1eKS5YUym6btk9PqHE7sSA/uHybdYj9ouE.jpg?size=810x1080&amp;quality=96&amp;sign=bbf6af7fa4c9f3e6c66819b5d2c4a16b&amp;type=album"/>
          <p:cNvPicPr>
            <a:picLocks noChangeAspect="1" noChangeArrowheads="1"/>
          </p:cNvPicPr>
          <p:nvPr/>
        </p:nvPicPr>
        <p:blipFill>
          <a:blip r:embed="rId2" cstate="print"/>
          <a:srcRect t="15577" r="6493" b="11004"/>
          <a:stretch>
            <a:fillRect/>
          </a:stretch>
        </p:blipFill>
        <p:spPr bwMode="auto">
          <a:xfrm>
            <a:off x="3078885" y="2779388"/>
            <a:ext cx="3529732" cy="36952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9928152">
            <a:off x="1828744" y="2872514"/>
            <a:ext cx="60731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0048"/>
                </a:solidFill>
                <a:latin typeface="Times New Roman" pitchFamily="18" charset="0"/>
                <a:cs typeface="Times New Roman" pitchFamily="18" charset="0"/>
              </a:rPr>
              <a:t>Благодарим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251</Words>
  <Application>Microsoft Office PowerPoint</Application>
  <PresentationFormat>Экран (4:3)</PresentationFormat>
  <Paragraphs>46</Paragraphs>
  <Slides>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Тема Office</vt:lpstr>
      <vt:lpstr>PDF</vt:lpstr>
      <vt:lpstr>Программа  профилактики правонарушений среди несовершеннолетних   «Мы вместе»   </vt:lpstr>
      <vt:lpstr>Цель программы  Профилактика правонарушений среди несовершеннолетних получателей социальных услуг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Татьяна</cp:lastModifiedBy>
  <cp:revision>34</cp:revision>
  <dcterms:created xsi:type="dcterms:W3CDTF">2014-11-21T11:00:06Z</dcterms:created>
  <dcterms:modified xsi:type="dcterms:W3CDTF">2022-05-12T08:38:32Z</dcterms:modified>
</cp:coreProperties>
</file>